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74" r:id="rId2"/>
    <p:sldId id="571" r:id="rId3"/>
    <p:sldId id="661" r:id="rId4"/>
    <p:sldId id="662" r:id="rId5"/>
    <p:sldId id="572" r:id="rId6"/>
    <p:sldId id="276" r:id="rId7"/>
    <p:sldId id="449" r:id="rId8"/>
    <p:sldId id="450" r:id="rId9"/>
    <p:sldId id="650" r:id="rId10"/>
    <p:sldId id="654" r:id="rId11"/>
    <p:sldId id="573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8" r:id="rId21"/>
    <p:sldId id="619" r:id="rId22"/>
    <p:sldId id="655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574" r:id="rId31"/>
    <p:sldId id="455" r:id="rId32"/>
    <p:sldId id="463" r:id="rId33"/>
    <p:sldId id="462" r:id="rId34"/>
    <p:sldId id="457" r:id="rId35"/>
    <p:sldId id="456" r:id="rId36"/>
    <p:sldId id="664" r:id="rId37"/>
    <p:sldId id="461" r:id="rId38"/>
    <p:sldId id="575" r:id="rId39"/>
    <p:sldId id="634" r:id="rId40"/>
    <p:sldId id="635" r:id="rId41"/>
    <p:sldId id="663" r:id="rId42"/>
    <p:sldId id="379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7.jpe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Hult_Visualizing-Analyzing-Data-with-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dward.kwartler@hult.edu" TargetMode="External"/><Relationship Id="rId2" Type="http://schemas.openxmlformats.org/officeDocument/2006/relationships/hyperlink" Target="https://mycourses.hult.edu/courses/341179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wartler/Hult_Intro2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Visualizing-Analyzing-Data-with-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5/19/23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5/19/23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5/19/23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17060-3CCA-3A1D-528F-16846D19F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5" y="1544567"/>
            <a:ext cx="7927615" cy="3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5/19/23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5/19/23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8852C0-8E96-4082-9023-ACC0231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" y="3852433"/>
            <a:ext cx="6182458" cy="25053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70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https://github.com/kwartler/Hult_Visualizing-Analyzing-Data-with-R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22530" y="4280015"/>
            <a:ext cx="1055077" cy="3692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A34B0-1246-A200-005C-07743491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2872177"/>
            <a:ext cx="4241800" cy="3556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164722" y="5612130"/>
            <a:ext cx="1378328" cy="1723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B9BE9F-E986-A012-C3CF-B3DC6E76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22" y="3521710"/>
            <a:ext cx="4241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5/19/23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https://mycourses.hult.edu/courses/3411791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02448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024047"/>
            <a:ext cx="402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edward.kwartler@faculty.hult.edu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40064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363602"/>
            <a:ext cx="476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https://github.com/kwartler/Hult_Intro2R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</a:t>
            </a:r>
            <a:r>
              <a:rPr lang="en-US" dirty="0" err="1"/>
              <a:t>whats</a:t>
            </a:r>
            <a:r>
              <a:rPr lang="en-US" dirty="0"/>
              <a:t>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7" y="1060825"/>
            <a:ext cx="3879950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7" y="4350586"/>
            <a:ext cx="3879950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https://github.com/kwartler/Hult_Visualizing-Analyzing-Data-with-R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5E70C-9706-14FE-FC47-61F0EFA71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9"/>
          <a:stretch/>
        </p:blipFill>
        <p:spPr>
          <a:xfrm>
            <a:off x="420386" y="1175611"/>
            <a:ext cx="3746500" cy="2161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01993-DD44-F3EC-FEC0-6C67BC7E1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82" b="31200"/>
          <a:stretch/>
        </p:blipFill>
        <p:spPr>
          <a:xfrm>
            <a:off x="353662" y="4754879"/>
            <a:ext cx="3746500" cy="16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2226</Words>
  <Application>Microsoft Macintosh PowerPoint</Application>
  <PresentationFormat>On-screen Show (4:3)</PresentationFormat>
  <Paragraphs>507</Paragraphs>
  <Slides>42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25</cp:revision>
  <dcterms:created xsi:type="dcterms:W3CDTF">2020-08-24T01:48:41Z</dcterms:created>
  <dcterms:modified xsi:type="dcterms:W3CDTF">2023-05-19T17:05:00Z</dcterms:modified>
</cp:coreProperties>
</file>